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99"/>
    <a:srgbClr val="D60093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315" y="244700"/>
            <a:ext cx="8525817" cy="1066860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FF0066"/>
                </a:solidFill>
              </a:rPr>
              <a:t>ДНЗ</a:t>
            </a:r>
            <a:r>
              <a:rPr lang="uk-UA" sz="5400" b="1" i="1" dirty="0" smtClean="0"/>
              <a:t> </a:t>
            </a:r>
            <a:r>
              <a:rPr lang="uk-UA" sz="5400" b="1" i="1" dirty="0" smtClean="0">
                <a:solidFill>
                  <a:schemeClr val="accent3">
                    <a:lumMod val="75000"/>
                  </a:schemeClr>
                </a:solidFill>
              </a:rPr>
              <a:t>№ 27 </a:t>
            </a:r>
            <a:r>
              <a:rPr lang="uk-UA" sz="5400" b="1" i="1" dirty="0" smtClean="0">
                <a:solidFill>
                  <a:srgbClr val="FF0066"/>
                </a:solidFill>
              </a:rPr>
              <a:t>«Вишенька»</a:t>
            </a:r>
            <a:endParaRPr lang="ru-RU" sz="5400" b="1" i="1" dirty="0">
              <a:solidFill>
                <a:srgbClr val="FF006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520" y="1552203"/>
            <a:ext cx="3823281" cy="50977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5098" y="1485842"/>
            <a:ext cx="3958756" cy="52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171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6499">
        <p14:prism isContent="1" isInverted="1"/>
      </p:transition>
    </mc:Choice>
    <mc:Fallback>
      <p:transition spd="slow" advTm="64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102" y="391485"/>
            <a:ext cx="3822364" cy="855729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Конструюємо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29" r="32487" b="13867"/>
          <a:stretch/>
        </p:blipFill>
        <p:spPr>
          <a:xfrm>
            <a:off x="150801" y="76795"/>
            <a:ext cx="2756079" cy="31134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38" t="4130" r="8216" b="7606"/>
          <a:stretch/>
        </p:blipFill>
        <p:spPr>
          <a:xfrm flipH="1">
            <a:off x="7907628" y="3594598"/>
            <a:ext cx="3703489" cy="3153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21192" y="3141847"/>
            <a:ext cx="3090930" cy="4121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6037" y="50586"/>
            <a:ext cx="2544065" cy="3392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7704" y="50586"/>
            <a:ext cx="2504751" cy="3339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777" y="3313819"/>
            <a:ext cx="2600125" cy="34668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805" t="12690" r="-805" b="3929"/>
          <a:stretch/>
        </p:blipFill>
        <p:spPr>
          <a:xfrm>
            <a:off x="6738882" y="1174534"/>
            <a:ext cx="1436790" cy="21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3365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903">
        <p15:prstTrans prst="peelOff"/>
      </p:transition>
    </mc:Choice>
    <mc:Fallback>
      <p:transition spd="slow" advTm="79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53181" y="5601237"/>
            <a:ext cx="5652194" cy="962696"/>
          </a:xfrm>
        </p:spPr>
        <p:txBody>
          <a:bodyPr/>
          <a:lstStyle/>
          <a:p>
            <a:r>
              <a:rPr lang="uk-UA" b="1" i="1" dirty="0" smtClean="0">
                <a:solidFill>
                  <a:srgbClr val="FFC000"/>
                </a:solidFill>
              </a:rPr>
              <a:t>Читаємо казки</a:t>
            </a:r>
            <a:endParaRPr lang="ru-RU" b="1" i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75" b="21690"/>
          <a:stretch/>
        </p:blipFill>
        <p:spPr>
          <a:xfrm>
            <a:off x="1912423" y="0"/>
            <a:ext cx="3768233" cy="3528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4607" y="25758"/>
            <a:ext cx="3938520" cy="5251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098"/>
          <a:stretch/>
        </p:blipFill>
        <p:spPr>
          <a:xfrm>
            <a:off x="323045" y="3696237"/>
            <a:ext cx="4378817" cy="3161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734" y="3696237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5086643"/>
      </p:ext>
    </p:extLst>
  </p:cSld>
  <p:clrMapOvr>
    <a:masterClrMapping/>
  </p:clrMapOvr>
  <p:transition spd="med" advTm="6442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4856" y="5353797"/>
            <a:ext cx="3480377" cy="991821"/>
          </a:xfrm>
        </p:spPr>
        <p:txBody>
          <a:bodyPr>
            <a:noAutofit/>
          </a:bodyPr>
          <a:lstStyle/>
          <a:p>
            <a:r>
              <a:rPr lang="uk-UA" sz="4800" b="1" i="1" dirty="0" err="1" smtClean="0">
                <a:solidFill>
                  <a:schemeClr val="accent5">
                    <a:lumMod val="50000"/>
                  </a:schemeClr>
                </a:solidFill>
              </a:rPr>
              <a:t>РАхуємо</a:t>
            </a:r>
            <a:endParaRPr lang="ru-RU" sz="4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141" y="824476"/>
            <a:ext cx="2396132" cy="42597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3" t="5259" b="8920"/>
          <a:stretch/>
        </p:blipFill>
        <p:spPr>
          <a:xfrm>
            <a:off x="8991953" y="120412"/>
            <a:ext cx="3097778" cy="3689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51"/>
          <a:stretch/>
        </p:blipFill>
        <p:spPr>
          <a:xfrm>
            <a:off x="0" y="120412"/>
            <a:ext cx="3513182" cy="3987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85" b="8774"/>
          <a:stretch/>
        </p:blipFill>
        <p:spPr>
          <a:xfrm>
            <a:off x="6044053" y="1105027"/>
            <a:ext cx="2871119" cy="5104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97687" y="3878967"/>
            <a:ext cx="2086310" cy="27817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26" y="4231198"/>
            <a:ext cx="1970101" cy="26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025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230">
        <p15:prstTrans prst="peelOff"/>
      </p:transition>
    </mc:Choice>
    <mc:Fallback>
      <p:transition spd="slow" advTm="7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1" y="1"/>
            <a:ext cx="4202345" cy="935984"/>
          </a:xfrm>
        </p:spPr>
        <p:txBody>
          <a:bodyPr/>
          <a:lstStyle/>
          <a:p>
            <a:r>
              <a:rPr lang="uk-UA" b="1" i="1" dirty="0" smtClean="0">
                <a:solidFill>
                  <a:schemeClr val="bg2">
                    <a:lumMod val="50000"/>
                  </a:schemeClr>
                </a:solidFill>
              </a:rPr>
              <a:t>ДОПОМАГАЄМО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94"/>
          <a:stretch/>
        </p:blipFill>
        <p:spPr>
          <a:xfrm>
            <a:off x="5038563" y="98414"/>
            <a:ext cx="3248214" cy="3794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92" b="24319"/>
          <a:stretch/>
        </p:blipFill>
        <p:spPr>
          <a:xfrm>
            <a:off x="8472383" y="3152134"/>
            <a:ext cx="3537161" cy="3641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1" t="4516" r="28609" b="8437"/>
          <a:stretch/>
        </p:blipFill>
        <p:spPr>
          <a:xfrm>
            <a:off x="108442" y="1171503"/>
            <a:ext cx="3168203" cy="562244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40" r="1993"/>
          <a:stretch/>
        </p:blipFill>
        <p:spPr>
          <a:xfrm>
            <a:off x="3802654" y="4114566"/>
            <a:ext cx="4548516" cy="267937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3500" t="4786" b="7962"/>
          <a:stretch/>
        </p:blipFill>
        <p:spPr>
          <a:xfrm>
            <a:off x="3510328" y="1527495"/>
            <a:ext cx="1294551" cy="1599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84" t="28920" r="17532" b="28835"/>
          <a:stretch/>
        </p:blipFill>
        <p:spPr>
          <a:xfrm>
            <a:off x="8862923" y="98414"/>
            <a:ext cx="2756079" cy="28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854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994">
        <p15:prstTrans prst="peelOff"/>
      </p:transition>
    </mc:Choice>
    <mc:Fallback>
      <p:transition spd="slow" advTm="89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536" y="255457"/>
            <a:ext cx="4560757" cy="701182"/>
          </a:xfrm>
        </p:spPr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rgbClr val="FF6600"/>
                </a:solidFill>
              </a:rPr>
              <a:t>ДОСЛІДЖУЄМО</a:t>
            </a:r>
            <a:endParaRPr lang="ru-RU" sz="4000" b="1" i="1" dirty="0">
              <a:solidFill>
                <a:srgbClr val="FF66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7761" y="250078"/>
            <a:ext cx="3013628" cy="4020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04" b="7418"/>
          <a:stretch/>
        </p:blipFill>
        <p:spPr>
          <a:xfrm>
            <a:off x="5749499" y="1124041"/>
            <a:ext cx="3165231" cy="5615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1" t="11456" b="7981"/>
          <a:stretch/>
        </p:blipFill>
        <p:spPr>
          <a:xfrm>
            <a:off x="0" y="250078"/>
            <a:ext cx="3601898" cy="3931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5456" y="2991118"/>
            <a:ext cx="2900161" cy="38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3816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7883">
        <p15:prstTrans prst="drape"/>
      </p:transition>
    </mc:Choice>
    <mc:Fallback>
      <p:transition spd="slow" advTm="7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9352" y="3872920"/>
            <a:ext cx="4812960" cy="1319368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М</a:t>
            </a:r>
            <a:r>
              <a:rPr lang="uk-UA" sz="5400" b="1" dirty="0" smtClean="0">
                <a:solidFill>
                  <a:srgbClr val="FFFF00"/>
                </a:solidFill>
              </a:rPr>
              <a:t>А</a:t>
            </a:r>
            <a:r>
              <a:rPr lang="uk-UA" sz="5400" b="1" dirty="0" smtClean="0">
                <a:solidFill>
                  <a:srgbClr val="0070C0"/>
                </a:solidFill>
              </a:rPr>
              <a:t>Л</a:t>
            </a:r>
            <a:r>
              <a:rPr lang="uk-UA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Ю</a:t>
            </a:r>
            <a:r>
              <a:rPr lang="uk-UA" sz="5400" b="1" dirty="0" smtClean="0">
                <a:solidFill>
                  <a:srgbClr val="FF6600"/>
                </a:solidFill>
              </a:rPr>
              <a:t>Є</a:t>
            </a:r>
            <a:r>
              <a:rPr lang="uk-UA" sz="5400" b="1" dirty="0" smtClean="0">
                <a:solidFill>
                  <a:schemeClr val="bg2">
                    <a:lumMod val="75000"/>
                  </a:schemeClr>
                </a:solidFill>
              </a:rPr>
              <a:t>М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</a:rPr>
              <a:t>О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83" y="206061"/>
            <a:ext cx="4181341" cy="3136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78" t="11831" r="18216" b="12301"/>
          <a:stretch/>
        </p:blipFill>
        <p:spPr>
          <a:xfrm>
            <a:off x="8932099" y="3817571"/>
            <a:ext cx="2952502" cy="2916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16" r="7267"/>
          <a:stretch/>
        </p:blipFill>
        <p:spPr>
          <a:xfrm>
            <a:off x="8932099" y="64886"/>
            <a:ext cx="2873712" cy="3697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96"/>
          <a:stretch/>
        </p:blipFill>
        <p:spPr>
          <a:xfrm>
            <a:off x="4807559" y="131126"/>
            <a:ext cx="3526405" cy="3686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6"/>
          <a:stretch/>
        </p:blipFill>
        <p:spPr>
          <a:xfrm>
            <a:off x="167503" y="3762222"/>
            <a:ext cx="4531577" cy="2736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342" y="4841912"/>
            <a:ext cx="1866951" cy="1892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84044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701">
        <p15:prstTrans prst="peelOff"/>
      </p:transition>
    </mc:Choice>
    <mc:Fallback>
      <p:transition spd="slow" advTm="77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907" y="-230915"/>
            <a:ext cx="3526150" cy="172024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І ще </a:t>
            </a:r>
            <a:r>
              <a:rPr lang="uk-UA" b="1" i="1" dirty="0" smtClean="0">
                <a:solidFill>
                  <a:srgbClr val="00B050"/>
                </a:solidFill>
              </a:rPr>
              <a:t>трішки</a:t>
            </a:r>
            <a:r>
              <a:rPr lang="uk-UA" b="1" i="1" dirty="0" smtClean="0"/>
              <a:t> </a:t>
            </a:r>
            <a:r>
              <a:rPr lang="uk-UA" b="1" i="1" dirty="0" smtClean="0">
                <a:solidFill>
                  <a:srgbClr val="C00000"/>
                </a:solidFill>
              </a:rPr>
              <a:t>малюємо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1640" y="3907172"/>
            <a:ext cx="2395817" cy="2916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5" y="165698"/>
            <a:ext cx="3162055" cy="3173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5245" b="11370"/>
          <a:stretch/>
        </p:blipFill>
        <p:spPr>
          <a:xfrm>
            <a:off x="8804648" y="157770"/>
            <a:ext cx="2876491" cy="3614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743" t="33221"/>
          <a:stretch/>
        </p:blipFill>
        <p:spPr>
          <a:xfrm>
            <a:off x="3895366" y="1210708"/>
            <a:ext cx="4568363" cy="2561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58"/>
          <a:stretch/>
        </p:blipFill>
        <p:spPr>
          <a:xfrm>
            <a:off x="8049296" y="3865554"/>
            <a:ext cx="3996259" cy="2785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62" t="7512" r="6807" b="17371"/>
          <a:stretch/>
        </p:blipFill>
        <p:spPr>
          <a:xfrm>
            <a:off x="53392" y="4011724"/>
            <a:ext cx="3932185" cy="27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895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980">
        <p15:prstTrans prst="peelOff"/>
      </p:transition>
    </mc:Choice>
    <mc:Fallback>
      <p:transition spd="slow" advTm="79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361" y="713766"/>
            <a:ext cx="2976459" cy="1659553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Майбутні </a:t>
            </a:r>
            <a:r>
              <a:rPr lang="uk-UA" sz="4000" b="1" i="1" dirty="0" err="1" smtClean="0">
                <a:solidFill>
                  <a:srgbClr val="FF0000"/>
                </a:solidFill>
              </a:rPr>
              <a:t>першачки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73" y="209281"/>
            <a:ext cx="2711053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3" b="7981"/>
          <a:stretch/>
        </p:blipFill>
        <p:spPr>
          <a:xfrm>
            <a:off x="3275622" y="145585"/>
            <a:ext cx="2824455" cy="2963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98"/>
          <a:stretch/>
        </p:blipFill>
        <p:spPr>
          <a:xfrm>
            <a:off x="5274102" y="3275553"/>
            <a:ext cx="3403412" cy="3140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471" y="4013023"/>
            <a:ext cx="4646593" cy="2613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52"/>
          <a:stretch/>
        </p:blipFill>
        <p:spPr>
          <a:xfrm>
            <a:off x="9218612" y="115127"/>
            <a:ext cx="2865738" cy="3803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420" t="16850" r="2688" b="16058"/>
          <a:stretch/>
        </p:blipFill>
        <p:spPr>
          <a:xfrm>
            <a:off x="8756719" y="4143494"/>
            <a:ext cx="3327631" cy="2352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89387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938">
        <p15:prstTrans prst="peelOff"/>
      </p:transition>
    </mc:Choice>
    <mc:Fallback>
      <p:transition spd="slow" advTm="79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32" y="5396885"/>
            <a:ext cx="5237607" cy="1087548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FFFF00"/>
                </a:solidFill>
              </a:rPr>
              <a:t>фантазуємо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3891" y="647349"/>
            <a:ext cx="2711053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75"/>
          <a:stretch/>
        </p:blipFill>
        <p:spPr>
          <a:xfrm>
            <a:off x="8531719" y="123043"/>
            <a:ext cx="3417368" cy="5538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4" t="11079"/>
          <a:stretch/>
        </p:blipFill>
        <p:spPr>
          <a:xfrm>
            <a:off x="125279" y="123043"/>
            <a:ext cx="2897746" cy="5117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5" t="7136" r="3761" b="12300"/>
          <a:stretch/>
        </p:blipFill>
        <p:spPr>
          <a:xfrm>
            <a:off x="5448473" y="3400715"/>
            <a:ext cx="2872379" cy="3348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689" y="741046"/>
            <a:ext cx="2238163" cy="194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8098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929">
        <p15:prstTrans prst="peelOff"/>
      </p:transition>
    </mc:Choice>
    <mc:Fallback>
      <p:transition spd="slow" advTm="79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162</TotalTime>
  <Words>20</Words>
  <Application>Microsoft Office PowerPoint</Application>
  <PresentationFormat>Произвольный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Сектор</vt:lpstr>
      <vt:lpstr>ДНЗ № 27 «Вишенька»</vt:lpstr>
      <vt:lpstr>Читаємо казки</vt:lpstr>
      <vt:lpstr>РАхуємо</vt:lpstr>
      <vt:lpstr>ДОПОМАГАЄМО</vt:lpstr>
      <vt:lpstr>ДОСЛІДЖУЄМО</vt:lpstr>
      <vt:lpstr>МАЛЮЄМО</vt:lpstr>
      <vt:lpstr>І ще трішки малюємо</vt:lpstr>
      <vt:lpstr>Майбутні першачки</vt:lpstr>
      <vt:lpstr>фантазуємо</vt:lpstr>
      <vt:lpstr>Конструюємо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Karina</cp:lastModifiedBy>
  <cp:revision>14</cp:revision>
  <dcterms:created xsi:type="dcterms:W3CDTF">2020-04-22T09:38:28Z</dcterms:created>
  <dcterms:modified xsi:type="dcterms:W3CDTF">2020-04-23T16:09:21Z</dcterms:modified>
</cp:coreProperties>
</file>